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156A2A-3761-42B2-BFA2-107C05794C34}" v="10" dt="2024-02-10T06:34:23.1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9" autoAdjust="0"/>
    <p:restoredTop sz="94660"/>
  </p:normalViewPr>
  <p:slideViewPr>
    <p:cSldViewPr snapToGrid="0">
      <p:cViewPr varScale="1">
        <p:scale>
          <a:sx n="57" d="100"/>
          <a:sy n="57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Sauve" userId="b48401e182e6a6be" providerId="LiveId" clId="{09156A2A-3761-42B2-BFA2-107C05794C34}"/>
    <pc:docChg chg="addSld modSld sldOrd">
      <pc:chgData name="Marie Sauve" userId="b48401e182e6a6be" providerId="LiveId" clId="{09156A2A-3761-42B2-BFA2-107C05794C34}" dt="2024-02-11T18:59:12.357" v="63" actId="14100"/>
      <pc:docMkLst>
        <pc:docMk/>
      </pc:docMkLst>
      <pc:sldChg chg="addSp modSp mod">
        <pc:chgData name="Marie Sauve" userId="b48401e182e6a6be" providerId="LiveId" clId="{09156A2A-3761-42B2-BFA2-107C05794C34}" dt="2024-02-10T06:29:01.291" v="6" actId="14100"/>
        <pc:sldMkLst>
          <pc:docMk/>
          <pc:sldMk cId="1097483027" sldId="257"/>
        </pc:sldMkLst>
        <pc:picChg chg="add mod">
          <ac:chgData name="Marie Sauve" userId="b48401e182e6a6be" providerId="LiveId" clId="{09156A2A-3761-42B2-BFA2-107C05794C34}" dt="2024-02-10T06:29:01.291" v="6" actId="14100"/>
          <ac:picMkLst>
            <pc:docMk/>
            <pc:sldMk cId="1097483027" sldId="257"/>
            <ac:picMk id="3" creationId="{78A1FF03-AC0B-91D6-0DFD-81735E4CEEAE}"/>
          </ac:picMkLst>
        </pc:picChg>
      </pc:sldChg>
      <pc:sldChg chg="addSp modSp new mod">
        <pc:chgData name="Marie Sauve" userId="b48401e182e6a6be" providerId="LiveId" clId="{09156A2A-3761-42B2-BFA2-107C05794C34}" dt="2024-02-10T06:29:40.427" v="11" actId="14100"/>
        <pc:sldMkLst>
          <pc:docMk/>
          <pc:sldMk cId="4229712627" sldId="258"/>
        </pc:sldMkLst>
        <pc:picChg chg="add mod">
          <ac:chgData name="Marie Sauve" userId="b48401e182e6a6be" providerId="LiveId" clId="{09156A2A-3761-42B2-BFA2-107C05794C34}" dt="2024-02-10T06:29:40.427" v="11" actId="14100"/>
          <ac:picMkLst>
            <pc:docMk/>
            <pc:sldMk cId="4229712627" sldId="258"/>
            <ac:picMk id="3" creationId="{A30E005F-21C6-8D6D-3762-3CE8229FB6D7}"/>
          </ac:picMkLst>
        </pc:picChg>
      </pc:sldChg>
      <pc:sldChg chg="addSp modSp new mod">
        <pc:chgData name="Marie Sauve" userId="b48401e182e6a6be" providerId="LiveId" clId="{09156A2A-3761-42B2-BFA2-107C05794C34}" dt="2024-02-10T06:31:26.466" v="16" actId="14100"/>
        <pc:sldMkLst>
          <pc:docMk/>
          <pc:sldMk cId="1893153078" sldId="259"/>
        </pc:sldMkLst>
        <pc:picChg chg="add mod">
          <ac:chgData name="Marie Sauve" userId="b48401e182e6a6be" providerId="LiveId" clId="{09156A2A-3761-42B2-BFA2-107C05794C34}" dt="2024-02-10T06:31:26.466" v="16" actId="14100"/>
          <ac:picMkLst>
            <pc:docMk/>
            <pc:sldMk cId="1893153078" sldId="259"/>
            <ac:picMk id="3" creationId="{6B89DDFD-80F5-C581-F3B3-FD42F03CE24B}"/>
          </ac:picMkLst>
        </pc:picChg>
      </pc:sldChg>
      <pc:sldChg chg="addSp modSp new mod">
        <pc:chgData name="Marie Sauve" userId="b48401e182e6a6be" providerId="LiveId" clId="{09156A2A-3761-42B2-BFA2-107C05794C34}" dt="2024-02-10T06:32:19.570" v="21" actId="14100"/>
        <pc:sldMkLst>
          <pc:docMk/>
          <pc:sldMk cId="3701401089" sldId="260"/>
        </pc:sldMkLst>
        <pc:picChg chg="add mod">
          <ac:chgData name="Marie Sauve" userId="b48401e182e6a6be" providerId="LiveId" clId="{09156A2A-3761-42B2-BFA2-107C05794C34}" dt="2024-02-10T06:32:19.570" v="21" actId="14100"/>
          <ac:picMkLst>
            <pc:docMk/>
            <pc:sldMk cId="3701401089" sldId="260"/>
            <ac:picMk id="3" creationId="{D047F975-A7F6-6901-D0B5-B27C18A5BE84}"/>
          </ac:picMkLst>
        </pc:picChg>
      </pc:sldChg>
      <pc:sldChg chg="addSp modSp new mod">
        <pc:chgData name="Marie Sauve" userId="b48401e182e6a6be" providerId="LiveId" clId="{09156A2A-3761-42B2-BFA2-107C05794C34}" dt="2024-02-10T06:32:41.497" v="26" actId="14100"/>
        <pc:sldMkLst>
          <pc:docMk/>
          <pc:sldMk cId="355090177" sldId="261"/>
        </pc:sldMkLst>
        <pc:picChg chg="add mod">
          <ac:chgData name="Marie Sauve" userId="b48401e182e6a6be" providerId="LiveId" clId="{09156A2A-3761-42B2-BFA2-107C05794C34}" dt="2024-02-10T06:32:41.497" v="26" actId="14100"/>
          <ac:picMkLst>
            <pc:docMk/>
            <pc:sldMk cId="355090177" sldId="261"/>
            <ac:picMk id="3" creationId="{348C5B56-1A20-7C3E-571B-FAD53F708712}"/>
          </ac:picMkLst>
        </pc:picChg>
      </pc:sldChg>
      <pc:sldChg chg="addSp modSp new mod">
        <pc:chgData name="Marie Sauve" userId="b48401e182e6a6be" providerId="LiveId" clId="{09156A2A-3761-42B2-BFA2-107C05794C34}" dt="2024-02-10T06:33:08.214" v="31" actId="14100"/>
        <pc:sldMkLst>
          <pc:docMk/>
          <pc:sldMk cId="3982015037" sldId="262"/>
        </pc:sldMkLst>
        <pc:picChg chg="add mod">
          <ac:chgData name="Marie Sauve" userId="b48401e182e6a6be" providerId="LiveId" clId="{09156A2A-3761-42B2-BFA2-107C05794C34}" dt="2024-02-10T06:33:08.214" v="31" actId="14100"/>
          <ac:picMkLst>
            <pc:docMk/>
            <pc:sldMk cId="3982015037" sldId="262"/>
            <ac:picMk id="3" creationId="{EF2D0639-43CF-604D-DAB5-DD092E1D252F}"/>
          </ac:picMkLst>
        </pc:picChg>
      </pc:sldChg>
      <pc:sldChg chg="addSp modSp new mod">
        <pc:chgData name="Marie Sauve" userId="b48401e182e6a6be" providerId="LiveId" clId="{09156A2A-3761-42B2-BFA2-107C05794C34}" dt="2024-02-10T06:33:26.214" v="37" actId="14100"/>
        <pc:sldMkLst>
          <pc:docMk/>
          <pc:sldMk cId="483491245" sldId="263"/>
        </pc:sldMkLst>
        <pc:picChg chg="add mod">
          <ac:chgData name="Marie Sauve" userId="b48401e182e6a6be" providerId="LiveId" clId="{09156A2A-3761-42B2-BFA2-107C05794C34}" dt="2024-02-10T06:33:26.214" v="37" actId="14100"/>
          <ac:picMkLst>
            <pc:docMk/>
            <pc:sldMk cId="483491245" sldId="263"/>
            <ac:picMk id="3" creationId="{543BC18E-1545-16E4-7BC4-079DBD3DB182}"/>
          </ac:picMkLst>
        </pc:picChg>
      </pc:sldChg>
      <pc:sldChg chg="addSp modSp new mod">
        <pc:chgData name="Marie Sauve" userId="b48401e182e6a6be" providerId="LiveId" clId="{09156A2A-3761-42B2-BFA2-107C05794C34}" dt="2024-02-10T06:33:47.237" v="42" actId="14100"/>
        <pc:sldMkLst>
          <pc:docMk/>
          <pc:sldMk cId="3973646186" sldId="264"/>
        </pc:sldMkLst>
        <pc:picChg chg="add mod">
          <ac:chgData name="Marie Sauve" userId="b48401e182e6a6be" providerId="LiveId" clId="{09156A2A-3761-42B2-BFA2-107C05794C34}" dt="2024-02-10T06:33:47.237" v="42" actId="14100"/>
          <ac:picMkLst>
            <pc:docMk/>
            <pc:sldMk cId="3973646186" sldId="264"/>
            <ac:picMk id="3" creationId="{B8546990-7BD1-AEA0-F1D7-69EC1976EBF7}"/>
          </ac:picMkLst>
        </pc:picChg>
      </pc:sldChg>
      <pc:sldChg chg="addSp modSp new mod ord">
        <pc:chgData name="Marie Sauve" userId="b48401e182e6a6be" providerId="LiveId" clId="{09156A2A-3761-42B2-BFA2-107C05794C34}" dt="2024-02-10T06:34:40.675" v="56"/>
        <pc:sldMkLst>
          <pc:docMk/>
          <pc:sldMk cId="1391042711" sldId="265"/>
        </pc:sldMkLst>
        <pc:picChg chg="add mod">
          <ac:chgData name="Marie Sauve" userId="b48401e182e6a6be" providerId="LiveId" clId="{09156A2A-3761-42B2-BFA2-107C05794C34}" dt="2024-02-10T06:34:14.939" v="47" actId="14100"/>
          <ac:picMkLst>
            <pc:docMk/>
            <pc:sldMk cId="1391042711" sldId="265"/>
            <ac:picMk id="3" creationId="{22579E30-3404-C5C0-0AA6-ABBF70DD4147}"/>
          </ac:picMkLst>
        </pc:picChg>
      </pc:sldChg>
      <pc:sldChg chg="addSp modSp new mod">
        <pc:chgData name="Marie Sauve" userId="b48401e182e6a6be" providerId="LiveId" clId="{09156A2A-3761-42B2-BFA2-107C05794C34}" dt="2024-02-10T06:34:26.434" v="52" actId="14100"/>
        <pc:sldMkLst>
          <pc:docMk/>
          <pc:sldMk cId="4044864937" sldId="266"/>
        </pc:sldMkLst>
        <pc:picChg chg="add mod">
          <ac:chgData name="Marie Sauve" userId="b48401e182e6a6be" providerId="LiveId" clId="{09156A2A-3761-42B2-BFA2-107C05794C34}" dt="2024-02-10T06:34:26.434" v="52" actId="14100"/>
          <ac:picMkLst>
            <pc:docMk/>
            <pc:sldMk cId="4044864937" sldId="266"/>
            <ac:picMk id="3" creationId="{8245D745-E38F-C722-6F33-85ACE9E953E6}"/>
          </ac:picMkLst>
        </pc:picChg>
      </pc:sldChg>
      <pc:sldChg chg="addSp modSp new mod">
        <pc:chgData name="Marie Sauve" userId="b48401e182e6a6be" providerId="LiveId" clId="{09156A2A-3761-42B2-BFA2-107C05794C34}" dt="2024-02-11T18:57:11.557" v="60" actId="14826"/>
        <pc:sldMkLst>
          <pc:docMk/>
          <pc:sldMk cId="4029530740" sldId="267"/>
        </pc:sldMkLst>
        <pc:picChg chg="add mod">
          <ac:chgData name="Marie Sauve" userId="b48401e182e6a6be" providerId="LiveId" clId="{09156A2A-3761-42B2-BFA2-107C05794C34}" dt="2024-02-11T18:57:11.557" v="60" actId="14826"/>
          <ac:picMkLst>
            <pc:docMk/>
            <pc:sldMk cId="4029530740" sldId="267"/>
            <ac:picMk id="3" creationId="{F3A1902E-67C3-71F4-0A21-85D9BD7D7DAF}"/>
          </ac:picMkLst>
        </pc:picChg>
      </pc:sldChg>
      <pc:sldChg chg="addSp modSp new mod">
        <pc:chgData name="Marie Sauve" userId="b48401e182e6a6be" providerId="LiveId" clId="{09156A2A-3761-42B2-BFA2-107C05794C34}" dt="2024-02-11T18:59:12.357" v="63" actId="14100"/>
        <pc:sldMkLst>
          <pc:docMk/>
          <pc:sldMk cId="4009394003" sldId="268"/>
        </pc:sldMkLst>
        <pc:picChg chg="add mod">
          <ac:chgData name="Marie Sauve" userId="b48401e182e6a6be" providerId="LiveId" clId="{09156A2A-3761-42B2-BFA2-107C05794C34}" dt="2024-02-11T18:59:12.357" v="63" actId="14100"/>
          <ac:picMkLst>
            <pc:docMk/>
            <pc:sldMk cId="4009394003" sldId="268"/>
            <ac:picMk id="3" creationId="{E7603CB3-57B7-9ADC-E021-6B8A225D3E3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B815B-B556-7BB8-0E6E-C3DAF0AA4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 Project- ASP.NET.CORE MCV/API 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9457F-994B-828B-75CE-0D196B7AE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Project for Developing Mobile Apps Using Windows 10 – Updated to ASP.NET.CORE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11386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Description automatically generated">
            <a:extLst>
              <a:ext uri="{FF2B5EF4-FFF2-40B4-BE49-F238E27FC236}">
                <a16:creationId xmlns:a16="http://schemas.microsoft.com/office/drawing/2014/main" id="{B8546990-7BD1-AEA0-F1D7-69EC1976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46" y="0"/>
            <a:ext cx="9733708" cy="6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646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45D745-E38F-C722-6F33-85ACE9E95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415" y="0"/>
            <a:ext cx="9287169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64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603CB3-57B7-9ADC-E021-6B8A225D3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2" y="0"/>
            <a:ext cx="10610636" cy="651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94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1902E-67C3-71F4-0A21-85D9BD7D7D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9328" y="0"/>
            <a:ext cx="10273343" cy="66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530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78A1FF03-AC0B-91D6-0DFD-81735E4CE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54" y="0"/>
            <a:ext cx="9387280" cy="64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483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A30E005F-21C6-8D6D-3762-3CE8229F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470" y="0"/>
            <a:ext cx="958706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12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2579E30-3404-C5C0-0AA6-ABBF70DD4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2" y="0"/>
            <a:ext cx="11439575" cy="65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42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6B89DDFD-80F5-C581-F3B3-FD42F03C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96" y="0"/>
            <a:ext cx="9719007" cy="657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53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047F975-A7F6-6901-D0B5-B27C18A5B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4" y="0"/>
            <a:ext cx="9539111" cy="65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0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48C5B56-1A20-7C3E-571B-FAD53F708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39" y="0"/>
            <a:ext cx="11056921" cy="6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EF2D0639-43CF-604D-DAB5-DD092E1D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39" y="0"/>
            <a:ext cx="9752521" cy="64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1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43BC18E-1545-16E4-7BC4-079DBD3DB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026" y="0"/>
            <a:ext cx="9803947" cy="653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124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716</TotalTime>
  <Words>26</Words>
  <Application>Microsoft Office PowerPoint</Application>
  <PresentationFormat>Widescreen</PresentationFormat>
  <Paragraphs>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Final Project- ASP.NET.CORE MCV/API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Project- ASP.NET.CORE MCV/API </dc:title>
  <dc:creator>Marie Sauve</dc:creator>
  <cp:lastModifiedBy>Marie Sauve</cp:lastModifiedBy>
  <cp:revision>1</cp:revision>
  <dcterms:created xsi:type="dcterms:W3CDTF">2024-02-09T00:55:40Z</dcterms:created>
  <dcterms:modified xsi:type="dcterms:W3CDTF">2024-02-11T18:59:12Z</dcterms:modified>
</cp:coreProperties>
</file>